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CFF99"/>
    <a:srgbClr val="99FF66"/>
    <a:srgbClr val="66FF66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9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4F4D74-4B98-4ED3-AE64-1405C105EB2A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9FEFBCB-F05D-4018-A52A-38B9EED5D2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881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28E0-33F4-4113-B73D-EE9500EAE857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ADDE-384E-4DE7-9751-866B5D952C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9602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FD8D-3C0F-4FE8-BE66-16A19D146F7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EC70-463A-490F-9DEA-58C090536B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0021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7CD-7165-49B0-BA76-8698CDD5E23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1F65-3384-47FC-9DF9-A0BA75D26C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006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9CE8-243E-4713-B903-251914EE775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EE5-CE69-4540-AF8C-E5D59BFA9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4829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3D-7898-4BF5-B4DA-ADC1604EB75D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343E-47A4-425D-92D5-409AB0440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304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948-8A1D-4B0D-9BB7-B890DACD8561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76B0-5C06-4E94-9FF8-08870D93E9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2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41BE-FD2B-40DB-AD5A-592CE6F880B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BFC5-5ED1-4AA1-836F-E348010145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6483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9E9-552E-4CD3-B8E6-5AF688FD56C5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1135-8B1B-42DC-AB9A-51D118C6F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7178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D79C-3AF0-4C06-9289-E38C50B315C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5BFE-B6EB-4720-95C4-9D8559437B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8285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7E18-CA46-4251-AE1B-E695699AA97F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1FF2-A114-4280-9623-AA9383F4E6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786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02DF-EF7D-4B59-8E97-8BE249847A3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0C4-CA60-4EB0-89E5-97878A546A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466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7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ECD6B6-E67C-4E60-980F-1019ABCEF09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8609F69-BFE5-48DB-BA96-6F213FDE7E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招待エントリー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367" y="3719422"/>
            <a:ext cx="8691083" cy="266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dirty="0"/>
              <a:t>プログラムのプロフィール（主な戦歴など）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2003</a:t>
            </a:r>
            <a:r>
              <a:rPr lang="ja-JP" altLang="en-US" dirty="0"/>
              <a:t>年コンピュータオリンピック</a:t>
            </a:r>
            <a:r>
              <a:rPr lang="en-US" altLang="ja-JP" dirty="0"/>
              <a:t>9</a:t>
            </a:r>
            <a:r>
              <a:rPr lang="ja-JP" altLang="en-US" dirty="0"/>
              <a:t>路部門優勝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CGF (</a:t>
            </a:r>
            <a:r>
              <a:rPr lang="ja-JP" altLang="en-US" dirty="0"/>
              <a:t>コンピュータ囲碁フォーラム</a:t>
            </a:r>
            <a:r>
              <a:rPr lang="en-US" altLang="ja-JP" dirty="0"/>
              <a:t>) </a:t>
            </a:r>
            <a:r>
              <a:rPr lang="ja-JP" altLang="en-US" dirty="0"/>
              <a:t>杯</a:t>
            </a:r>
            <a:r>
              <a:rPr lang="en-US" altLang="ja-JP" dirty="0"/>
              <a:t>3</a:t>
            </a:r>
            <a:r>
              <a:rPr lang="ja-JP" altLang="en-US" dirty="0"/>
              <a:t>位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2011</a:t>
            </a:r>
            <a:r>
              <a:rPr lang="ja-JP" altLang="en-US" dirty="0"/>
              <a:t>年第</a:t>
            </a:r>
            <a:r>
              <a:rPr lang="en-US" altLang="ja-JP" dirty="0"/>
              <a:t>5</a:t>
            </a:r>
            <a:r>
              <a:rPr lang="ja-JP" altLang="en-US" dirty="0"/>
              <a:t>回</a:t>
            </a:r>
            <a:r>
              <a:rPr lang="en-US" altLang="ja-JP" dirty="0"/>
              <a:t>UEC</a:t>
            </a:r>
            <a:r>
              <a:rPr lang="ja-JP" altLang="en-US" dirty="0"/>
              <a:t>杯コンピュータ囲碁大会</a:t>
            </a:r>
            <a:r>
              <a:rPr lang="en-US" altLang="ja-JP" dirty="0"/>
              <a:t>3</a:t>
            </a:r>
            <a:r>
              <a:rPr lang="ja-JP" altLang="en-US" dirty="0"/>
              <a:t>位</a:t>
            </a:r>
          </a:p>
          <a:p>
            <a:r>
              <a:rPr lang="ja-JP" altLang="en-US" dirty="0"/>
              <a:t> </a:t>
            </a:r>
          </a:p>
          <a:p>
            <a:r>
              <a:rPr lang="ja-JP" altLang="en-US" dirty="0"/>
              <a:t>今回のマシンスペック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i7 980X 3.3GHz 6 core 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168894" y="2120472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Aya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366" y="3196202"/>
            <a:ext cx="5285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紹介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3367" y="104328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制作：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3366" y="2120472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名前：</a:t>
            </a:r>
            <a:endParaRPr lang="en-US" altLang="ja-JP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6009" y="1043285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山下 宏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14075" y="1036935"/>
            <a:ext cx="295465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特別招待</a:t>
            </a:r>
            <a:endParaRPr lang="ja-JP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4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デザインの設定</vt:lpstr>
      <vt:lpstr>招待エントリー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CEDEC事務局</dc:creator>
  <cp:lastModifiedBy>kobayashi</cp:lastModifiedBy>
  <cp:revision>68</cp:revision>
  <dcterms:created xsi:type="dcterms:W3CDTF">2009-06-29T02:54:40Z</dcterms:created>
  <dcterms:modified xsi:type="dcterms:W3CDTF">2012-12-05T08:11:28Z</dcterms:modified>
</cp:coreProperties>
</file>