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CCFF99"/>
    <a:srgbClr val="99FF66"/>
    <a:srgbClr val="66FF66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92" y="-9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64F4D74-4B98-4ED3-AE64-1405C105EB2A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9FEFBCB-F05D-4018-A52A-38B9EED5D27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881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28E0-33F4-4113-B73D-EE9500EAE857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706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ADDE-384E-4DE7-9751-866B5D952C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9602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8229600" cy="47926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BFD8D-3C0F-4FE8-BE66-16A19D146F76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8EC70-463A-490F-9DEA-58C090536B2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0021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57300"/>
            <a:ext cx="2057400" cy="48688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6019800" cy="48688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87CD-7165-49B0-BA76-8698CDD5E230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52775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8177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01F65-3384-47FC-9DF9-A0BA75D26C7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80064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7926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9CE8-243E-4713-B903-251914EE7750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DEE5-CE69-4540-AF8C-E5D59BFA9A9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4829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F53D-7898-4BF5-B4DA-ADC1604EB75D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343E-47A4-425D-92D5-409AB0440F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3049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8948-8A1D-4B0D-9BB7-B890DACD8561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76B0-5C06-4E94-9FF8-08870D93E99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2232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58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95475"/>
            <a:ext cx="4040188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258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895475"/>
            <a:ext cx="4041775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41BE-FD2B-40DB-AD5A-592CE6F880B4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5BFC5-5ED1-4AA1-836F-E348010145D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6483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9E9-552E-4CD3-B8E6-5AF688FD56C5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C1135-8B1B-42DC-AB9A-51D118C6F00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7178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D79C-3AF0-4C06-9289-E38C50B315C4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5BFE-B6EB-4720-95C4-9D8559437B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285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36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257300"/>
            <a:ext cx="5111750" cy="4868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2428876"/>
            <a:ext cx="3008313" cy="36972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7E18-CA46-4251-AE1B-E695699AA97F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1FF2-A114-4280-9623-AA9383F4E6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7868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257299"/>
            <a:ext cx="5486400" cy="34702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02DF-EF7D-4B59-8E97-8BE249847A36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F0C4-CA60-4EB0-89E5-97878A546A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6699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86500"/>
            <a:ext cx="9144000" cy="571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46038"/>
            <a:ext cx="8229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57300"/>
            <a:ext cx="8229600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77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ECD6B6-E67C-4E60-980F-1019ABCEF094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F8609F69-BFE5-48DB-BA96-6F213FDE7E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招待エントリー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367" y="3719422"/>
            <a:ext cx="8691083" cy="2662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ja-JP" altLang="en-US" sz="1400" dirty="0"/>
              <a:t>プログラムのプロフィール（主な戦歴など）</a:t>
            </a:r>
          </a:p>
          <a:p>
            <a:r>
              <a:rPr lang="ja-JP" altLang="en-US" sz="1400" dirty="0"/>
              <a:t>「勝也Ｋ」は、「勝也」を１手１秒以内に打てるように思考部分の処理を減らしたもの。モンテカルロ碁ではなく、</a:t>
            </a:r>
            <a:r>
              <a:rPr lang="en-US" altLang="ja-JP" sz="1400" dirty="0" err="1"/>
              <a:t>GNUGo</a:t>
            </a:r>
            <a:r>
              <a:rPr lang="ja-JP" altLang="en-US" sz="1400" dirty="0"/>
              <a:t>と同様に従来型の思考方法を採用。</a:t>
            </a:r>
          </a:p>
          <a:p>
            <a:r>
              <a:rPr lang="ja-JP" altLang="en-US" sz="1400" dirty="0"/>
              <a:t>「勝也Ｍ」は、ＭＣＴＳ </a:t>
            </a:r>
            <a:r>
              <a:rPr lang="en-US" altLang="ja-JP" sz="1400" dirty="0"/>
              <a:t>(</a:t>
            </a:r>
            <a:r>
              <a:rPr lang="ja-JP" altLang="en-US" sz="1400" dirty="0"/>
              <a:t>モンテカルロ木探索</a:t>
            </a:r>
            <a:r>
              <a:rPr lang="en-US" altLang="ja-JP" sz="1400" dirty="0"/>
              <a:t>) </a:t>
            </a:r>
            <a:r>
              <a:rPr lang="ja-JP" altLang="en-US" sz="1400" dirty="0"/>
              <a:t>を採用。「勝也Ｋ」の持つパターンデータを一部流用。</a:t>
            </a:r>
          </a:p>
          <a:p>
            <a:r>
              <a:rPr lang="ja-JP" altLang="en-US" sz="1400" dirty="0"/>
              <a:t>「勝也Ｋ」と「勝也</a:t>
            </a:r>
            <a:r>
              <a:rPr lang="en-US" altLang="ja-JP" sz="1400" dirty="0"/>
              <a:t>M</a:t>
            </a:r>
            <a:r>
              <a:rPr lang="ja-JP" altLang="en-US" sz="1400" dirty="0"/>
              <a:t>」の原型となった「勝也」の主な戦績は</a:t>
            </a:r>
          </a:p>
          <a:p>
            <a:pPr marL="285750" indent="-285750">
              <a:buFont typeface="Arial"/>
              <a:buChar char="•"/>
            </a:pPr>
            <a:r>
              <a:rPr lang="ja-JP" altLang="en-US" sz="1400" dirty="0"/>
              <a:t>第</a:t>
            </a:r>
            <a:r>
              <a:rPr lang="en-US" altLang="ja-JP" sz="1400" dirty="0"/>
              <a:t>1</a:t>
            </a:r>
            <a:r>
              <a:rPr lang="ja-JP" altLang="en-US" sz="1400" dirty="0"/>
              <a:t>回、第</a:t>
            </a:r>
            <a:r>
              <a:rPr lang="en-US" altLang="ja-JP" sz="1400" dirty="0"/>
              <a:t>3</a:t>
            </a:r>
            <a:r>
              <a:rPr lang="ja-JP" altLang="en-US" sz="1400" dirty="0"/>
              <a:t>回</a:t>
            </a:r>
            <a:r>
              <a:rPr lang="en-US" altLang="ja-JP" sz="1400" dirty="0"/>
              <a:t>UEC (</a:t>
            </a:r>
            <a:r>
              <a:rPr lang="ja-JP" altLang="en-US" sz="1400" dirty="0"/>
              <a:t>電気通信大学</a:t>
            </a:r>
            <a:r>
              <a:rPr lang="en-US" altLang="ja-JP" sz="1400" dirty="0"/>
              <a:t>) </a:t>
            </a:r>
            <a:r>
              <a:rPr lang="ja-JP" altLang="en-US" sz="1400" dirty="0"/>
              <a:t>杯コンピュータ囲碁大会 準優勝（</a:t>
            </a:r>
            <a:r>
              <a:rPr lang="en-US" altLang="ja-JP" sz="1400" dirty="0"/>
              <a:t>2007</a:t>
            </a:r>
            <a:r>
              <a:rPr lang="ja-JP" altLang="en-US" sz="1400" dirty="0"/>
              <a:t>年、</a:t>
            </a:r>
            <a:r>
              <a:rPr lang="en-US" altLang="ja-JP" sz="1400" dirty="0"/>
              <a:t>2009</a:t>
            </a:r>
            <a:r>
              <a:rPr lang="ja-JP" altLang="en-US" sz="1400" dirty="0"/>
              <a:t>年）</a:t>
            </a:r>
          </a:p>
          <a:p>
            <a:pPr marL="285750" indent="-285750">
              <a:buFont typeface="Arial"/>
              <a:buChar char="•"/>
            </a:pPr>
            <a:r>
              <a:rPr lang="ja-JP" altLang="en-US" sz="1400" dirty="0"/>
              <a:t>岐阜チャレンジで３位１回</a:t>
            </a:r>
          </a:p>
          <a:p>
            <a:r>
              <a:rPr lang="ja-JP" altLang="en-US" sz="1400" dirty="0"/>
              <a:t> </a:t>
            </a:r>
          </a:p>
          <a:p>
            <a:r>
              <a:rPr lang="ja-JP" altLang="en-US" sz="1400" dirty="0"/>
              <a:t>今回のマシンスペック</a:t>
            </a:r>
          </a:p>
          <a:p>
            <a:pPr marL="285750" indent="-285750">
              <a:buFont typeface="Arial"/>
              <a:buChar char="•"/>
            </a:pPr>
            <a:r>
              <a:rPr lang="en-US" altLang="ja-JP" sz="1400" dirty="0"/>
              <a:t>Aspire 3830T / Intel(R) Core(TM)i5-2410M 2.30Hz </a:t>
            </a:r>
            <a:r>
              <a:rPr lang="ja-JP" altLang="en-US" sz="1400" dirty="0"/>
              <a:t>メモリ</a:t>
            </a:r>
            <a:r>
              <a:rPr lang="en-US" altLang="ja-JP" sz="1400" dirty="0"/>
              <a:t>: 4GB</a:t>
            </a:r>
          </a:p>
          <a:p>
            <a:pPr marL="285750" indent="-285750">
              <a:buFont typeface="Arial"/>
              <a:buChar char="•"/>
            </a:pPr>
            <a:r>
              <a:rPr lang="en-US" altLang="ja-JP" sz="1400" dirty="0"/>
              <a:t>FMV-BIBLO MG/G75N / Intel(R) Core(TM) i5-430M 2.26GHz </a:t>
            </a:r>
            <a:r>
              <a:rPr lang="ja-JP" altLang="en-US" sz="1400" dirty="0"/>
              <a:t>メモリ：</a:t>
            </a:r>
            <a:r>
              <a:rPr lang="en-US" altLang="ja-JP" sz="1400" dirty="0"/>
              <a:t>4GB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168894" y="2120472"/>
            <a:ext cx="6765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勝也Ｋ、勝也Ｍ 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3366" y="3196202"/>
            <a:ext cx="5285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/>
          <a:p>
            <a:r>
              <a:rPr lang="ja-JP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紹介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3367" y="1043285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制作：</a:t>
            </a:r>
            <a:endParaRPr lang="ja-JP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3366" y="2120472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名前：</a:t>
            </a:r>
            <a:endParaRPr lang="en-US" altLang="ja-JP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46009" y="1043285"/>
            <a:ext cx="6765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清</a:t>
            </a:r>
            <a:r>
              <a:rPr lang="en-US" altLang="ja-JP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ja-JP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愼一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914075" y="1036935"/>
            <a:ext cx="295465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特別招待</a:t>
            </a:r>
            <a:endParaRPr lang="ja-JP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6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142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デザインの設定</vt:lpstr>
      <vt:lpstr>招待エントリー</vt:lpstr>
    </vt:vector>
  </TitlesOfParts>
  <Company>日経BP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CEDEC事務局</dc:creator>
  <cp:lastModifiedBy>kobayashi</cp:lastModifiedBy>
  <cp:revision>68</cp:revision>
  <dcterms:created xsi:type="dcterms:W3CDTF">2009-06-29T02:54:40Z</dcterms:created>
  <dcterms:modified xsi:type="dcterms:W3CDTF">2012-12-05T08:10:47Z</dcterms:modified>
</cp:coreProperties>
</file>