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7"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CCFF99"/>
    <a:srgbClr val="99FF66"/>
    <a:srgbClr val="66FF66"/>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94660" autoAdjust="0"/>
  </p:normalViewPr>
  <p:slideViewPr>
    <p:cSldViewPr snapToGrid="0">
      <p:cViewPr>
        <p:scale>
          <a:sx n="100" d="100"/>
          <a:sy n="100" d="100"/>
        </p:scale>
        <p:origin x="-288" y="9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1992" y="-96"/>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ea typeface="ＭＳ Ｐゴシック" charset="-128"/>
              </a:defRPr>
            </a:lvl1pPr>
          </a:lstStyle>
          <a:p>
            <a:pPr>
              <a:defRPr/>
            </a:pPr>
            <a:fld id="{D64F4D74-4B98-4ED3-AE64-1405C105EB2A}" type="datetimeFigureOut">
              <a:rPr lang="ja-JP" altLang="en-US"/>
              <a:pPr>
                <a:defRPr/>
              </a:pPr>
              <a:t>2012/8/19</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ea typeface="ＭＳ Ｐゴシック" charset="-128"/>
              </a:defRPr>
            </a:lvl1pPr>
          </a:lstStyle>
          <a:p>
            <a:pPr>
              <a:defRPr/>
            </a:pPr>
            <a:fld id="{19FEFBCB-F05D-4018-A52A-38B9EED5D27C}" type="slidenum">
              <a:rPr lang="ja-JP" altLang="en-US"/>
              <a:pPr>
                <a:defRPr/>
              </a:pPr>
              <a:t>&lt;#&gt;</a:t>
            </a:fld>
            <a:endParaRPr lang="ja-JP" altLang="en-US"/>
          </a:p>
        </p:txBody>
      </p:sp>
    </p:spTree>
    <p:extLst>
      <p:ext uri="{BB962C8B-B14F-4D97-AF65-F5344CB8AC3E}">
        <p14:creationId xmlns:p14="http://schemas.microsoft.com/office/powerpoint/2010/main" xmlns="" val="1288133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タイトル 1"/>
          <p:cNvSpPr>
            <a:spLocks noGrp="1"/>
          </p:cNvSpPr>
          <p:nvPr>
            <p:ph type="ctrTitle"/>
          </p:nvPr>
        </p:nvSpPr>
        <p:spPr>
          <a:xfrm>
            <a:off x="685800" y="2130425"/>
            <a:ext cx="7772400" cy="1470025"/>
          </a:xfrm>
        </p:spPr>
        <p:txBody>
          <a:bodyPr/>
          <a:lstStyle>
            <a:lvl1pPr algn="ctr">
              <a:defRPr>
                <a:solidFill>
                  <a:schemeClr val="tx1"/>
                </a:solidFill>
                <a:effectLst/>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5" name="日付プレースホルダ 3"/>
          <p:cNvSpPr>
            <a:spLocks noGrp="1"/>
          </p:cNvSpPr>
          <p:nvPr>
            <p:ph type="dt" sz="half" idx="10"/>
          </p:nvPr>
        </p:nvSpPr>
        <p:spPr>
          <a:xfrm>
            <a:off x="962025" y="6270625"/>
            <a:ext cx="2133600" cy="365125"/>
          </a:xfrm>
        </p:spPr>
        <p:txBody>
          <a:bodyPr/>
          <a:lstStyle>
            <a:lvl1pPr>
              <a:defRPr/>
            </a:lvl1pPr>
          </a:lstStyle>
          <a:p>
            <a:pPr>
              <a:defRPr/>
            </a:pPr>
            <a:fld id="{3DE628E0-33F4-4113-B73D-EE9500EAE857}" type="datetimeFigureOut">
              <a:rPr lang="ja-JP" altLang="en-US"/>
              <a:pPr>
                <a:defRPr/>
              </a:pPr>
              <a:t>2012/8/19</a:t>
            </a:fld>
            <a:endParaRPr lang="ja-JP" altLang="en-US"/>
          </a:p>
        </p:txBody>
      </p:sp>
      <p:sp>
        <p:nvSpPr>
          <p:cNvPr id="6" name="フッター プレースホルダ 4"/>
          <p:cNvSpPr>
            <a:spLocks noGrp="1"/>
          </p:cNvSpPr>
          <p:nvPr>
            <p:ph type="ftr" sz="quarter" idx="11"/>
          </p:nvPr>
        </p:nvSpPr>
        <p:spPr>
          <a:xfrm>
            <a:off x="3124200" y="6270625"/>
            <a:ext cx="2895600" cy="365125"/>
          </a:xfr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6553200" y="6270625"/>
            <a:ext cx="2133600" cy="365125"/>
          </a:xfrm>
        </p:spPr>
        <p:txBody>
          <a:bodyPr/>
          <a:lstStyle>
            <a:lvl1pPr>
              <a:defRPr/>
            </a:lvl1pPr>
          </a:lstStyle>
          <a:p>
            <a:pPr>
              <a:defRPr/>
            </a:pPr>
            <a:fld id="{E45BADDE-384E-4DE7-9751-866B5D952CC4}" type="slidenum">
              <a:rPr lang="ja-JP" altLang="en-US"/>
              <a:pPr>
                <a:defRPr/>
              </a:pPr>
              <a:t>&lt;#&gt;</a:t>
            </a:fld>
            <a:endParaRPr lang="ja-JP" altLang="en-US"/>
          </a:p>
        </p:txBody>
      </p:sp>
    </p:spTree>
    <p:extLst>
      <p:ext uri="{BB962C8B-B14F-4D97-AF65-F5344CB8AC3E}">
        <p14:creationId xmlns:p14="http://schemas.microsoft.com/office/powerpoint/2010/main" xmlns="" val="6960256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57300"/>
            <a:ext cx="8229600" cy="47926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E3BBFD8D-3C0F-4FE8-BE66-16A19D146F76}"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F778EC70-463A-490F-9DEA-58C090536B2C}" type="slidenum">
              <a:rPr lang="ja-JP" altLang="en-US"/>
              <a:pPr>
                <a:defRPr/>
              </a:pPr>
              <a:t>&lt;#&gt;</a:t>
            </a:fld>
            <a:endParaRPr lang="ja-JP" altLang="en-US"/>
          </a:p>
        </p:txBody>
      </p:sp>
    </p:spTree>
    <p:extLst>
      <p:ext uri="{BB962C8B-B14F-4D97-AF65-F5344CB8AC3E}">
        <p14:creationId xmlns:p14="http://schemas.microsoft.com/office/powerpoint/2010/main" xmlns="" val="23002174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57300"/>
            <a:ext cx="2057400" cy="4868863"/>
          </a:xfrm>
        </p:spPr>
        <p:txBody>
          <a:bodyPr vert="eaVert"/>
          <a:lstStyle>
            <a:lvl1pPr>
              <a:defRPr>
                <a:solidFill>
                  <a:schemeClr val="tx1"/>
                </a:solidFill>
                <a:effectLst/>
              </a:defRPr>
            </a:lvl1p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57300"/>
            <a:ext cx="6019800" cy="48688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C4B187CD-7165-49B0-BA76-8698CDD5E230}"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52775"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81775" y="6280150"/>
            <a:ext cx="2133600" cy="365125"/>
          </a:xfrm>
        </p:spPr>
        <p:txBody>
          <a:bodyPr/>
          <a:lstStyle>
            <a:lvl1pPr>
              <a:defRPr/>
            </a:lvl1pPr>
          </a:lstStyle>
          <a:p>
            <a:pPr>
              <a:defRPr/>
            </a:pPr>
            <a:fld id="{61401F65-3384-47FC-9DF9-A0BA75D26C7D}" type="slidenum">
              <a:rPr lang="ja-JP" altLang="en-US"/>
              <a:pPr>
                <a:defRPr/>
              </a:pPr>
              <a:t>&lt;#&gt;</a:t>
            </a:fld>
            <a:endParaRPr lang="ja-JP" altLang="en-US"/>
          </a:p>
        </p:txBody>
      </p:sp>
    </p:spTree>
    <p:extLst>
      <p:ext uri="{BB962C8B-B14F-4D97-AF65-F5344CB8AC3E}">
        <p14:creationId xmlns:p14="http://schemas.microsoft.com/office/powerpoint/2010/main" xmlns="" val="32800648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257300"/>
            <a:ext cx="8229600" cy="47926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F3429CE8-243E-4713-B903-251914EE7750}"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4216DEE5-CE69-4540-AF8C-E5D59BFA9A9C}" type="slidenum">
              <a:rPr lang="ja-JP" altLang="en-US"/>
              <a:pPr>
                <a:defRPr/>
              </a:pPr>
              <a:t>&lt;#&gt;</a:t>
            </a:fld>
            <a:endParaRPr lang="ja-JP" altLang="en-US"/>
          </a:p>
        </p:txBody>
      </p:sp>
    </p:spTree>
    <p:extLst>
      <p:ext uri="{BB962C8B-B14F-4D97-AF65-F5344CB8AC3E}">
        <p14:creationId xmlns:p14="http://schemas.microsoft.com/office/powerpoint/2010/main" xmlns="" val="33482974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solidFill>
                  <a:schemeClr val="tx1"/>
                </a:solidFill>
                <a:effectLst/>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37C5F53D-7898-4BF5-B4DA-ADC1604EB75D}"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7E80343E-47A4-425D-92D5-409AB0440F07}" type="slidenum">
              <a:rPr lang="ja-JP" altLang="en-US"/>
              <a:pPr>
                <a:defRPr/>
              </a:pPr>
              <a:t>&lt;#&gt;</a:t>
            </a:fld>
            <a:endParaRPr lang="ja-JP" altLang="en-US"/>
          </a:p>
        </p:txBody>
      </p:sp>
    </p:spTree>
    <p:extLst>
      <p:ext uri="{BB962C8B-B14F-4D97-AF65-F5344CB8AC3E}">
        <p14:creationId xmlns:p14="http://schemas.microsoft.com/office/powerpoint/2010/main" xmlns="" val="19304913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257300"/>
            <a:ext cx="403860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57300"/>
            <a:ext cx="403860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A8798948-8A1D-4B0D-9BB7-B890DACD8561}"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5F7D76B0-5C06-4E94-9FF8-08870D93E997}" type="slidenum">
              <a:rPr lang="ja-JP" altLang="en-US"/>
              <a:pPr>
                <a:defRPr/>
              </a:pPr>
              <a:t>&lt;#&gt;</a:t>
            </a:fld>
            <a:endParaRPr lang="ja-JP" altLang="en-US"/>
          </a:p>
        </p:txBody>
      </p:sp>
    </p:spTree>
    <p:extLst>
      <p:ext uri="{BB962C8B-B14F-4D97-AF65-F5344CB8AC3E}">
        <p14:creationId xmlns:p14="http://schemas.microsoft.com/office/powerpoint/2010/main" xmlns="" val="10223268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25888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1895475"/>
            <a:ext cx="4040188" cy="423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25888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1895475"/>
            <a:ext cx="4041775" cy="423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962025" y="6280150"/>
            <a:ext cx="2133600" cy="365125"/>
          </a:xfrm>
        </p:spPr>
        <p:txBody>
          <a:bodyPr/>
          <a:lstStyle>
            <a:lvl1pPr>
              <a:defRPr/>
            </a:lvl1pPr>
          </a:lstStyle>
          <a:p>
            <a:pPr>
              <a:defRPr/>
            </a:pPr>
            <a:fld id="{FBE141BE-FD2B-40DB-AD5A-592CE6F880B4}" type="datetimeFigureOut">
              <a:rPr lang="ja-JP" altLang="en-US"/>
              <a:pPr>
                <a:defRPr/>
              </a:pPr>
              <a:t>2012/8/19</a:t>
            </a:fld>
            <a:endParaRPr lang="ja-JP" altLang="en-US"/>
          </a:p>
        </p:txBody>
      </p:sp>
      <p:sp>
        <p:nvSpPr>
          <p:cNvPr id="8" name="フッター プレースホルダ 7"/>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9" name="スライド番号プレースホルダ 8"/>
          <p:cNvSpPr>
            <a:spLocks noGrp="1"/>
          </p:cNvSpPr>
          <p:nvPr>
            <p:ph type="sldNum" sz="quarter" idx="12"/>
          </p:nvPr>
        </p:nvSpPr>
        <p:spPr>
          <a:xfrm>
            <a:off x="6553200" y="6280150"/>
            <a:ext cx="2133600" cy="365125"/>
          </a:xfrm>
        </p:spPr>
        <p:txBody>
          <a:bodyPr/>
          <a:lstStyle>
            <a:lvl1pPr>
              <a:defRPr/>
            </a:lvl1pPr>
          </a:lstStyle>
          <a:p>
            <a:pPr>
              <a:defRPr/>
            </a:pPr>
            <a:fld id="{7E05BFC5-5ED1-4AA1-836F-E348010145D9}" type="slidenum">
              <a:rPr lang="ja-JP" altLang="en-US"/>
              <a:pPr>
                <a:defRPr/>
              </a:pPr>
              <a:t>&lt;#&gt;</a:t>
            </a:fld>
            <a:endParaRPr lang="ja-JP" altLang="en-US"/>
          </a:p>
        </p:txBody>
      </p:sp>
    </p:spTree>
    <p:extLst>
      <p:ext uri="{BB962C8B-B14F-4D97-AF65-F5344CB8AC3E}">
        <p14:creationId xmlns:p14="http://schemas.microsoft.com/office/powerpoint/2010/main" xmlns="" val="3264838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962025" y="6280150"/>
            <a:ext cx="2133600" cy="365125"/>
          </a:xfrm>
        </p:spPr>
        <p:txBody>
          <a:bodyPr/>
          <a:lstStyle>
            <a:lvl1pPr>
              <a:defRPr/>
            </a:lvl1pPr>
          </a:lstStyle>
          <a:p>
            <a:pPr>
              <a:defRPr/>
            </a:pPr>
            <a:fld id="{62E979E9-552E-4CD3-B8E6-5AF688FD56C5}" type="datetimeFigureOut">
              <a:rPr lang="ja-JP" altLang="en-US"/>
              <a:pPr>
                <a:defRPr/>
              </a:pPr>
              <a:t>2012/8/19</a:t>
            </a:fld>
            <a:endParaRPr lang="ja-JP" altLang="en-US"/>
          </a:p>
        </p:txBody>
      </p:sp>
      <p:sp>
        <p:nvSpPr>
          <p:cNvPr id="4" name="フッター プレースホルダ 3"/>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6553200" y="6280150"/>
            <a:ext cx="2133600" cy="365125"/>
          </a:xfrm>
        </p:spPr>
        <p:txBody>
          <a:bodyPr/>
          <a:lstStyle>
            <a:lvl1pPr>
              <a:defRPr/>
            </a:lvl1pPr>
          </a:lstStyle>
          <a:p>
            <a:pPr>
              <a:defRPr/>
            </a:pPr>
            <a:fld id="{216C1135-8B1B-42DC-AB9A-51D118C6F004}" type="slidenum">
              <a:rPr lang="ja-JP" altLang="en-US"/>
              <a:pPr>
                <a:defRPr/>
              </a:pPr>
              <a:t>&lt;#&gt;</a:t>
            </a:fld>
            <a:endParaRPr lang="ja-JP" altLang="en-US"/>
          </a:p>
        </p:txBody>
      </p:sp>
    </p:spTree>
    <p:extLst>
      <p:ext uri="{BB962C8B-B14F-4D97-AF65-F5344CB8AC3E}">
        <p14:creationId xmlns:p14="http://schemas.microsoft.com/office/powerpoint/2010/main" xmlns="" val="3171784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962025" y="6280150"/>
            <a:ext cx="2133600" cy="365125"/>
          </a:xfrm>
        </p:spPr>
        <p:txBody>
          <a:bodyPr/>
          <a:lstStyle>
            <a:lvl1pPr>
              <a:defRPr/>
            </a:lvl1pPr>
          </a:lstStyle>
          <a:p>
            <a:pPr>
              <a:defRPr/>
            </a:pPr>
            <a:fld id="{CBABD79C-3AF0-4C06-9289-E38C50B315C4}" type="datetimeFigureOut">
              <a:rPr lang="ja-JP" altLang="en-US"/>
              <a:pPr>
                <a:defRPr/>
              </a:pPr>
              <a:t>2012/8/19</a:t>
            </a:fld>
            <a:endParaRPr lang="ja-JP" altLang="en-US"/>
          </a:p>
        </p:txBody>
      </p:sp>
      <p:sp>
        <p:nvSpPr>
          <p:cNvPr id="3" name="フッター プレースホルダ 2"/>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4" name="スライド番号プレースホルダ 3"/>
          <p:cNvSpPr>
            <a:spLocks noGrp="1"/>
          </p:cNvSpPr>
          <p:nvPr>
            <p:ph type="sldNum" sz="quarter" idx="12"/>
          </p:nvPr>
        </p:nvSpPr>
        <p:spPr>
          <a:xfrm>
            <a:off x="6553200" y="6280150"/>
            <a:ext cx="2133600" cy="365125"/>
          </a:xfrm>
        </p:spPr>
        <p:txBody>
          <a:bodyPr/>
          <a:lstStyle>
            <a:lvl1pPr>
              <a:defRPr/>
            </a:lvl1pPr>
          </a:lstStyle>
          <a:p>
            <a:pPr>
              <a:defRPr/>
            </a:pPr>
            <a:fld id="{44115BFE-B6EB-4720-95C4-9D8559437B49}" type="slidenum">
              <a:rPr lang="ja-JP" altLang="en-US"/>
              <a:pPr>
                <a:defRPr/>
              </a:pPr>
              <a:t>&lt;#&gt;</a:t>
            </a:fld>
            <a:endParaRPr lang="ja-JP" altLang="en-US"/>
          </a:p>
        </p:txBody>
      </p:sp>
    </p:spTree>
    <p:extLst>
      <p:ext uri="{BB962C8B-B14F-4D97-AF65-F5344CB8AC3E}">
        <p14:creationId xmlns:p14="http://schemas.microsoft.com/office/powerpoint/2010/main" xmlns="" val="13828542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3650"/>
            <a:ext cx="3008313" cy="1162050"/>
          </a:xfrm>
        </p:spPr>
        <p:txBody>
          <a:bodyPr anchor="b"/>
          <a:lstStyle>
            <a:lvl1pPr algn="l">
              <a:defRPr sz="2000" b="1">
                <a:solidFill>
                  <a:schemeClr val="tx1"/>
                </a:solidFill>
                <a:effectLst/>
              </a:defRPr>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1257300"/>
            <a:ext cx="5111750" cy="48688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2428876"/>
            <a:ext cx="3008313" cy="3697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F16F7E18-CA46-4251-AE1B-E695699AA97F}"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EFCE1FF2-A114-4280-9623-AA9383F4E68F}" type="slidenum">
              <a:rPr lang="ja-JP" altLang="en-US"/>
              <a:pPr>
                <a:defRPr/>
              </a:pPr>
              <a:t>&lt;#&gt;</a:t>
            </a:fld>
            <a:endParaRPr lang="ja-JP" altLang="en-US"/>
          </a:p>
        </p:txBody>
      </p:sp>
    </p:spTree>
    <p:extLst>
      <p:ext uri="{BB962C8B-B14F-4D97-AF65-F5344CB8AC3E}">
        <p14:creationId xmlns:p14="http://schemas.microsoft.com/office/powerpoint/2010/main" xmlns="" val="38786876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solidFill>
                  <a:schemeClr val="tx1"/>
                </a:solidFill>
                <a:effectLst/>
              </a:defRPr>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257299"/>
            <a:ext cx="5486400" cy="34702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20D902DF-EF7D-4B59-8E97-8BE249847A36}"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B848F0C4-CA60-4EB0-89E5-97878A546A41}" type="slidenum">
              <a:rPr lang="ja-JP" altLang="en-US"/>
              <a:pPr>
                <a:defRPr/>
              </a:pPr>
              <a:t>&lt;#&gt;</a:t>
            </a:fld>
            <a:endParaRPr lang="ja-JP" altLang="en-US"/>
          </a:p>
        </p:txBody>
      </p:sp>
    </p:spTree>
    <p:extLst>
      <p:ext uri="{BB962C8B-B14F-4D97-AF65-F5344CB8AC3E}">
        <p14:creationId xmlns:p14="http://schemas.microsoft.com/office/powerpoint/2010/main" xmlns="" val="23466992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6286500"/>
            <a:ext cx="9144000" cy="571500"/>
          </a:xfrm>
          <a:prstGeom prst="rect">
            <a:avLst/>
          </a:prstGeom>
        </p:spPr>
      </p:pic>
      <p:pic>
        <p:nvPicPr>
          <p:cNvPr id="1026" name="Picture 2"/>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9144000"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タイトル プレースホルダ 1"/>
          <p:cNvSpPr>
            <a:spLocks noGrp="1"/>
          </p:cNvSpPr>
          <p:nvPr>
            <p:ph type="title"/>
          </p:nvPr>
        </p:nvSpPr>
        <p:spPr bwMode="auto">
          <a:xfrm>
            <a:off x="457200" y="46038"/>
            <a:ext cx="8229600" cy="801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テキスト プレースホルダ 2"/>
          <p:cNvSpPr>
            <a:spLocks noGrp="1"/>
          </p:cNvSpPr>
          <p:nvPr>
            <p:ph type="body" idx="1"/>
          </p:nvPr>
        </p:nvSpPr>
        <p:spPr bwMode="auto">
          <a:xfrm>
            <a:off x="457200" y="1257300"/>
            <a:ext cx="8229600" cy="4792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247775"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fld id="{E0ECD6B6-E67C-4E60-980F-1019ABCEF094}" type="datetimeFigureOut">
              <a:rPr lang="ja-JP" altLang="en-US"/>
              <a:pPr>
                <a:defRPr/>
              </a:pPr>
              <a:t>2012/8/19</a:t>
            </a:fld>
            <a:endParaRPr lang="ja-JP" altLang="en-US"/>
          </a:p>
        </p:txBody>
      </p:sp>
      <p:sp>
        <p:nvSpPr>
          <p:cNvPr id="5" name="フッター プレースホルダ 4"/>
          <p:cNvSpPr>
            <a:spLocks noGrp="1"/>
          </p:cNvSpPr>
          <p:nvPr>
            <p:ph type="ftr" sz="quarter" idx="3"/>
          </p:nvPr>
        </p:nvSpPr>
        <p:spPr>
          <a:xfrm>
            <a:off x="3505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F8609F69-BFE5-48DB-BA96-6F213FDE7E0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bg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kumimoji="1" sz="44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44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44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4400">
          <a:solidFill>
            <a:schemeClr val="bg1"/>
          </a:solidFill>
          <a:latin typeface="Calibri" pitchFamily="34" charset="0"/>
          <a:ea typeface="ＭＳ Ｐゴシック" charset="-128"/>
        </a:defRPr>
      </a:lvl5pPr>
      <a:lvl6pPr marL="457200" algn="l" rtl="0" fontAlgn="base">
        <a:spcBef>
          <a:spcPct val="0"/>
        </a:spcBef>
        <a:spcAft>
          <a:spcPct val="0"/>
        </a:spcAft>
        <a:defRPr kumimoji="1" sz="4400">
          <a:solidFill>
            <a:schemeClr val="tx1"/>
          </a:solidFill>
          <a:latin typeface="Calibri" pitchFamily="34" charset="0"/>
          <a:ea typeface="ＭＳ Ｐゴシック" charset="-128"/>
        </a:defRPr>
      </a:lvl6pPr>
      <a:lvl7pPr marL="914400" algn="l" rtl="0" fontAlgn="base">
        <a:spcBef>
          <a:spcPct val="0"/>
        </a:spcBef>
        <a:spcAft>
          <a:spcPct val="0"/>
        </a:spcAft>
        <a:defRPr kumimoji="1" sz="4400">
          <a:solidFill>
            <a:schemeClr val="tx1"/>
          </a:solidFill>
          <a:latin typeface="Calibri" pitchFamily="34" charset="0"/>
          <a:ea typeface="ＭＳ Ｐゴシック" charset="-128"/>
        </a:defRPr>
      </a:lvl7pPr>
      <a:lvl8pPr marL="1371600" algn="l" rtl="0" fontAlgn="base">
        <a:spcBef>
          <a:spcPct val="0"/>
        </a:spcBef>
        <a:spcAft>
          <a:spcPct val="0"/>
        </a:spcAft>
        <a:defRPr kumimoji="1" sz="4400">
          <a:solidFill>
            <a:schemeClr val="tx1"/>
          </a:solidFill>
          <a:latin typeface="Calibri" pitchFamily="34" charset="0"/>
          <a:ea typeface="ＭＳ Ｐゴシック" charset="-128"/>
        </a:defRPr>
      </a:lvl8pPr>
      <a:lvl9pPr marL="1828800" algn="l"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一般エントリー</a:t>
            </a:r>
            <a:endParaRPr kumimoji="1" lang="ja-JP" altLang="en-US" dirty="0"/>
          </a:p>
        </p:txBody>
      </p:sp>
      <p:sp>
        <p:nvSpPr>
          <p:cNvPr id="4" name="テキスト ボックス 3"/>
          <p:cNvSpPr txBox="1"/>
          <p:nvPr/>
        </p:nvSpPr>
        <p:spPr>
          <a:xfrm>
            <a:off x="243367" y="3719422"/>
            <a:ext cx="8691083" cy="271947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oAutofit/>
          </a:bodyPr>
          <a:lstStyle/>
          <a:p>
            <a:pPr>
              <a:lnSpc>
                <a:spcPts val="2000"/>
              </a:lnSpc>
            </a:pPr>
            <a:r>
              <a:rPr lang="ja-JP" altLang="ja-JP" dirty="0" smtClean="0"/>
              <a:t>特徴：</a:t>
            </a:r>
          </a:p>
          <a:p>
            <a:pPr>
              <a:lnSpc>
                <a:spcPts val="2000"/>
              </a:lnSpc>
            </a:pPr>
            <a:r>
              <a:rPr lang="ja-JP" altLang="ja-JP" dirty="0" smtClean="0"/>
              <a:t>質より量を優先する雑食</a:t>
            </a:r>
            <a:r>
              <a:rPr lang="ja-JP" altLang="ja-JP" dirty="0" smtClean="0"/>
              <a:t>プログラム</a:t>
            </a:r>
            <a:endParaRPr lang="en-US" altLang="ja-JP" dirty="0" smtClean="0"/>
          </a:p>
          <a:p>
            <a:pPr>
              <a:lnSpc>
                <a:spcPts val="1000"/>
              </a:lnSpc>
            </a:pPr>
            <a:endParaRPr lang="ja-JP" altLang="ja-JP" sz="800" dirty="0" smtClean="0"/>
          </a:p>
          <a:p>
            <a:pPr>
              <a:lnSpc>
                <a:spcPts val="2000"/>
              </a:lnSpc>
            </a:pPr>
            <a:r>
              <a:rPr lang="ja-JP" altLang="ja-JP" dirty="0" smtClean="0"/>
              <a:t>アルゴリズムの簡単な説明：</a:t>
            </a:r>
          </a:p>
          <a:p>
            <a:pPr>
              <a:lnSpc>
                <a:spcPts val="2000"/>
              </a:lnSpc>
            </a:pPr>
            <a:r>
              <a:rPr lang="ja-JP" altLang="ja-JP" dirty="0" smtClean="0"/>
              <a:t>現在のコンピュータ囲碁において主流となっているモンテカルロ法を用いたプログラム。</a:t>
            </a:r>
          </a:p>
          <a:p>
            <a:pPr>
              <a:lnSpc>
                <a:spcPts val="2000"/>
              </a:lnSpc>
            </a:pPr>
            <a:r>
              <a:rPr lang="ja-JP" altLang="ja-JP" dirty="0" smtClean="0"/>
              <a:t>囲碁における一般的なモンテカルロ法は</a:t>
            </a:r>
            <a:r>
              <a:rPr lang="ja-JP" altLang="ja-JP" dirty="0" smtClean="0"/>
              <a:t>、木</a:t>
            </a:r>
            <a:r>
              <a:rPr lang="ja-JP" altLang="ja-JP" dirty="0" smtClean="0"/>
              <a:t>探索による多くのランダムシミュレーションの中からより良いものを選び</a:t>
            </a:r>
            <a:r>
              <a:rPr lang="ja-JP" altLang="ja-JP" dirty="0" smtClean="0"/>
              <a:t>、また</a:t>
            </a:r>
            <a:r>
              <a:rPr lang="ja-JP" altLang="ja-JP" dirty="0" smtClean="0"/>
              <a:t>その探索一つ一つの中でも枝刈りを行うことでより正解に近い手を選んでいくが</a:t>
            </a:r>
            <a:r>
              <a:rPr lang="ja-JP" altLang="ja-JP" dirty="0" smtClean="0"/>
              <a:t>、実は</a:t>
            </a:r>
            <a:r>
              <a:rPr lang="ja-JP" altLang="ja-JP" dirty="0" smtClean="0"/>
              <a:t>本プログラムでは枝刈りを行わないシミュレーションを採用している。</a:t>
            </a:r>
          </a:p>
          <a:p>
            <a:pPr>
              <a:lnSpc>
                <a:spcPts val="2000"/>
              </a:lnSpc>
            </a:pPr>
            <a:r>
              <a:rPr lang="ja-JP" altLang="ja-JP" dirty="0" smtClean="0"/>
              <a:t>一手一秒という制限下を考え、シミュレーションの数を出来る限り増やそうという意思から</a:t>
            </a:r>
          </a:p>
          <a:p>
            <a:pPr>
              <a:lnSpc>
                <a:spcPts val="2000"/>
              </a:lnSpc>
            </a:pPr>
            <a:r>
              <a:rPr lang="ja-JP" altLang="ja-JP" dirty="0" smtClean="0"/>
              <a:t>質よりも量を取ってしまったちょっと危なっかしい？プログラム。</a:t>
            </a:r>
          </a:p>
          <a:p>
            <a:endParaRPr lang="ja-JP" altLang="ja-JP" dirty="0"/>
          </a:p>
        </p:txBody>
      </p:sp>
      <p:sp>
        <p:nvSpPr>
          <p:cNvPr id="5" name="正方形/長方形 4"/>
          <p:cNvSpPr/>
          <p:nvPr/>
        </p:nvSpPr>
        <p:spPr>
          <a:xfrm>
            <a:off x="2146007" y="2133712"/>
            <a:ext cx="6788444" cy="923330"/>
          </a:xfrm>
          <a:prstGeom prst="rect">
            <a:avLst/>
          </a:prstGeom>
          <a:noFill/>
        </p:spPr>
        <p:txBody>
          <a:bodyPr wrap="square" lIns="91440" tIns="45720" rIns="91440" bIns="45720">
            <a:spAutoFit/>
          </a:bodyPr>
          <a:lstStyle/>
          <a:p>
            <a:r>
              <a:rPr lang="en-US" altLang="ja-JP" sz="5400"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Moskit</a:t>
            </a:r>
            <a:endParaRPr lang="ja-JP" alt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正方形/長方形 5"/>
          <p:cNvSpPr/>
          <p:nvPr/>
        </p:nvSpPr>
        <p:spPr>
          <a:xfrm>
            <a:off x="243366" y="3196202"/>
            <a:ext cx="5285421" cy="523220"/>
          </a:xfrm>
          <a:prstGeom prst="rect">
            <a:avLst/>
          </a:prstGeom>
          <a:noFill/>
        </p:spPr>
        <p:txBody>
          <a:bodyPr wrap="none" lIns="91440" tIns="45720" rIns="91440" bIns="45720">
            <a:spAutoFit/>
          </a:bodyPr>
          <a:lstStyle/>
          <a:p>
            <a:pPr algn="ctr"/>
            <a:r>
              <a:rPr lang="ja-JP" alt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特徴とアルゴリズムの簡単な説明</a:t>
            </a:r>
            <a:endParaRPr lang="ja-JP" alt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正方形/長方形 6"/>
          <p:cNvSpPr/>
          <p:nvPr/>
        </p:nvSpPr>
        <p:spPr>
          <a:xfrm>
            <a:off x="243367" y="1043285"/>
            <a:ext cx="1925527" cy="923330"/>
          </a:xfrm>
          <a:prstGeom prst="rect">
            <a:avLst/>
          </a:prstGeom>
          <a:noFill/>
        </p:spPr>
        <p:txBody>
          <a:bodyPr wrap="none" lIns="91440" tIns="45720" rIns="91440" bIns="45720">
            <a:spAutoFit/>
          </a:bodyPr>
          <a:lstStyle/>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制作：</a:t>
            </a:r>
            <a:endParaRPr lang="ja-JP"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正方形/長方形 7"/>
          <p:cNvSpPr/>
          <p:nvPr/>
        </p:nvSpPr>
        <p:spPr>
          <a:xfrm>
            <a:off x="243366" y="2120472"/>
            <a:ext cx="1925527" cy="923330"/>
          </a:xfrm>
          <a:prstGeom prst="rect">
            <a:avLst/>
          </a:prstGeom>
          <a:noFill/>
        </p:spPr>
        <p:txBody>
          <a:bodyPr wrap="none" lIns="91440" tIns="45720" rIns="91440" bIns="45720">
            <a:spAutoFit/>
          </a:bodyPr>
          <a:lstStyle/>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名前：</a:t>
            </a:r>
            <a:endParaRPr lang="en-US" altLang="ja-JP"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正方形/長方形 8"/>
          <p:cNvSpPr/>
          <p:nvPr/>
        </p:nvSpPr>
        <p:spPr>
          <a:xfrm>
            <a:off x="2146009" y="1043285"/>
            <a:ext cx="6765556" cy="923330"/>
          </a:xfrm>
          <a:prstGeom prst="rect">
            <a:avLst/>
          </a:prstGeom>
          <a:noFill/>
        </p:spPr>
        <p:txBody>
          <a:bodyPr wrap="square" lIns="91440" tIns="45720" rIns="91440" bIns="45720">
            <a:spAutoFit/>
          </a:bodyPr>
          <a:lstStyle/>
          <a:p>
            <a:r>
              <a:rPr lang="ja-JP"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森 大道</a:t>
            </a:r>
            <a:endParaRPr lang="ja-JP" alt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xmlns="" val="3962471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140</Words>
  <Application>Microsoft Office PowerPoint</Application>
  <PresentationFormat>画面に合わせる (4:3)</PresentationFormat>
  <Paragraphs>14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デザインの設定</vt:lpstr>
      <vt:lpstr>一般エントリー</vt:lpstr>
    </vt:vector>
  </TitlesOfParts>
  <Company>日経BP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CEDEC事務局</dc:creator>
  <cp:lastModifiedBy>kobayashi</cp:lastModifiedBy>
  <cp:revision>66</cp:revision>
  <dcterms:created xsi:type="dcterms:W3CDTF">2009-06-29T02:54:40Z</dcterms:created>
  <dcterms:modified xsi:type="dcterms:W3CDTF">2012-08-19T07:06:24Z</dcterms:modified>
</cp:coreProperties>
</file>