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CCFF99"/>
    <a:srgbClr val="99FF66"/>
    <a:srgbClr val="66FF66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1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92" y="-9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64F4D74-4B98-4ED3-AE64-1405C105EB2A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9FEFBCB-F05D-4018-A52A-38B9EED5D27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881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28E0-33F4-4113-B73D-EE9500EAE857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706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ADDE-384E-4DE7-9751-866B5D952C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9602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8229600" cy="47926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BFD8D-3C0F-4FE8-BE66-16A19D146F76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8EC70-463A-490F-9DEA-58C090536B2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0021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57300"/>
            <a:ext cx="2057400" cy="48688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6019800" cy="48688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87CD-7165-49B0-BA76-8698CDD5E230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52775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8177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01F65-3384-47FC-9DF9-A0BA75D26C7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80064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7926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9CE8-243E-4713-B903-251914EE7750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DEE5-CE69-4540-AF8C-E5D59BFA9A9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4829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F53D-7898-4BF5-B4DA-ADC1604EB75D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343E-47A4-425D-92D5-409AB0440F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3049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8948-8A1D-4B0D-9BB7-B890DACD8561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76B0-5C06-4E94-9FF8-08870D93E99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2232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58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95475"/>
            <a:ext cx="4040188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258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895475"/>
            <a:ext cx="4041775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41BE-FD2B-40DB-AD5A-592CE6F880B4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5BFC5-5ED1-4AA1-836F-E348010145D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6483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9E9-552E-4CD3-B8E6-5AF688FD56C5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C1135-8B1B-42DC-AB9A-51D118C6F00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7178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D79C-3AF0-4C06-9289-E38C50B315C4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5BFE-B6EB-4720-95C4-9D8559437B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285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36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257300"/>
            <a:ext cx="5111750" cy="4868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2428876"/>
            <a:ext cx="3008313" cy="36972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7E18-CA46-4251-AE1B-E695699AA97F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1FF2-A114-4280-9623-AA9383F4E6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7868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257299"/>
            <a:ext cx="5486400" cy="34702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02DF-EF7D-4B59-8E97-8BE249847A36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F0C4-CA60-4EB0-89E5-97878A546A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6699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86500"/>
            <a:ext cx="9144000" cy="571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46038"/>
            <a:ext cx="8229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57300"/>
            <a:ext cx="8229600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77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ECD6B6-E67C-4E60-980F-1019ABCEF094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F8609F69-BFE5-48DB-BA96-6F213FDE7E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招待エントリー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367" y="3719422"/>
            <a:ext cx="8691083" cy="2662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ja-JP" altLang="en-US" dirty="0"/>
              <a:t>プログラムのプロフィール（主な戦歴など）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/>
              <a:t>2011</a:t>
            </a:r>
            <a:r>
              <a:rPr lang="ja-JP" altLang="en-US" dirty="0"/>
              <a:t>年</a:t>
            </a:r>
            <a:r>
              <a:rPr lang="en-US" altLang="ja-JP" dirty="0"/>
              <a:t>Computer Olympiad </a:t>
            </a:r>
            <a:r>
              <a:rPr lang="ja-JP" altLang="en-US" dirty="0"/>
              <a:t>囲碁部門（</a:t>
            </a:r>
            <a:r>
              <a:rPr lang="en-US" altLang="ja-JP" dirty="0"/>
              <a:t>9</a:t>
            </a:r>
            <a:r>
              <a:rPr lang="ja-JP" altLang="en-US" dirty="0"/>
              <a:t>路盤、</a:t>
            </a:r>
            <a:r>
              <a:rPr lang="en-US" altLang="ja-JP" dirty="0"/>
              <a:t>13</a:t>
            </a:r>
            <a:r>
              <a:rPr lang="ja-JP" altLang="en-US" dirty="0"/>
              <a:t>路盤、</a:t>
            </a:r>
            <a:r>
              <a:rPr lang="en-US" altLang="ja-JP" dirty="0"/>
              <a:t>19</a:t>
            </a:r>
            <a:r>
              <a:rPr lang="ja-JP" altLang="en-US" dirty="0"/>
              <a:t>路盤）全部門で優勝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/>
              <a:t>KGS (</a:t>
            </a:r>
            <a:r>
              <a:rPr lang="en-US" altLang="ja-JP" dirty="0" err="1"/>
              <a:t>Kiseido</a:t>
            </a:r>
            <a:r>
              <a:rPr lang="en-US" altLang="ja-JP" dirty="0"/>
              <a:t> Go Server) bot tournament </a:t>
            </a:r>
            <a:r>
              <a:rPr lang="ja-JP" altLang="en-US" dirty="0"/>
              <a:t>年間チャンピオン</a:t>
            </a:r>
          </a:p>
          <a:p>
            <a:pPr marL="285750" indent="-285750">
              <a:buFont typeface="Arial"/>
              <a:buChar char="•"/>
            </a:pPr>
            <a:r>
              <a:rPr lang="ja-JP" altLang="en-US" dirty="0"/>
              <a:t>第</a:t>
            </a:r>
            <a:r>
              <a:rPr lang="en-US" altLang="ja-JP" dirty="0"/>
              <a:t>5</a:t>
            </a:r>
            <a:r>
              <a:rPr lang="ja-JP" altLang="en-US" dirty="0"/>
              <a:t>回</a:t>
            </a:r>
            <a:r>
              <a:rPr lang="en-US" altLang="ja-JP" dirty="0"/>
              <a:t>UEC (</a:t>
            </a:r>
            <a:r>
              <a:rPr lang="ja-JP" altLang="en-US" dirty="0"/>
              <a:t>電気通信大学</a:t>
            </a:r>
            <a:r>
              <a:rPr lang="en-US" altLang="ja-JP" dirty="0"/>
              <a:t>) </a:t>
            </a:r>
            <a:r>
              <a:rPr lang="ja-JP" altLang="en-US" dirty="0"/>
              <a:t>杯コンピュータ囲碁大会（</a:t>
            </a:r>
            <a:r>
              <a:rPr lang="en-US" altLang="ja-JP" dirty="0"/>
              <a:t>2011</a:t>
            </a:r>
            <a:r>
              <a:rPr lang="ja-JP" altLang="en-US" dirty="0"/>
              <a:t>年）優勝</a:t>
            </a:r>
          </a:p>
          <a:p>
            <a:pPr marL="285750" indent="-285750">
              <a:buFont typeface="Arial"/>
              <a:buChar char="•"/>
            </a:pPr>
            <a:r>
              <a:rPr lang="ja-JP" altLang="en-US" dirty="0"/>
              <a:t>武宮正樹九段に対し、十九路盤</a:t>
            </a:r>
            <a:r>
              <a:rPr lang="en-US" altLang="ja-JP" dirty="0"/>
              <a:t>5</a:t>
            </a:r>
            <a:r>
              <a:rPr lang="ja-JP" altLang="en-US" dirty="0"/>
              <a:t>子、</a:t>
            </a:r>
            <a:r>
              <a:rPr lang="en-US" altLang="ja-JP" dirty="0"/>
              <a:t>4</a:t>
            </a:r>
            <a:r>
              <a:rPr lang="ja-JP" altLang="en-US" dirty="0"/>
              <a:t>子ハンデ戦で勝利（</a:t>
            </a:r>
            <a:r>
              <a:rPr lang="en-US" altLang="ja-JP" dirty="0"/>
              <a:t>2012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月）</a:t>
            </a:r>
          </a:p>
          <a:p>
            <a:pPr marL="285750" indent="-285750">
              <a:buFont typeface="Arial"/>
              <a:buChar char="•"/>
            </a:pPr>
            <a:r>
              <a:rPr lang="ja-JP" altLang="en-US" dirty="0"/>
              <a:t>大橋拓文五段に対し、九路盤互先で</a:t>
            </a:r>
            <a:r>
              <a:rPr lang="en-US" altLang="ja-JP" dirty="0"/>
              <a:t>1</a:t>
            </a:r>
            <a:r>
              <a:rPr lang="ja-JP" altLang="en-US" dirty="0"/>
              <a:t>勝</a:t>
            </a:r>
            <a:r>
              <a:rPr lang="en-US" altLang="ja-JP" dirty="0"/>
              <a:t>1</a:t>
            </a:r>
            <a:r>
              <a:rPr lang="ja-JP" altLang="en-US" dirty="0"/>
              <a:t>敗（</a:t>
            </a:r>
            <a:r>
              <a:rPr lang="en-US" altLang="ja-JP" dirty="0"/>
              <a:t>2012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月）</a:t>
            </a:r>
          </a:p>
          <a:p>
            <a:r>
              <a:rPr lang="ja-JP" altLang="en-US" dirty="0"/>
              <a:t> </a:t>
            </a:r>
          </a:p>
          <a:p>
            <a:r>
              <a:rPr lang="ja-JP" altLang="en-US" dirty="0"/>
              <a:t>当日のマシンスペック</a:t>
            </a:r>
          </a:p>
          <a:p>
            <a:pPr marL="285750" indent="-285750">
              <a:buFont typeface="Arial"/>
              <a:buChar char="•"/>
            </a:pPr>
            <a:r>
              <a:rPr lang="en-US" altLang="ja-JP" dirty="0"/>
              <a:t>8x Intel(R) Xeon(R) CPU X5472 @ 3.00GHz </a:t>
            </a:r>
            <a:r>
              <a:rPr lang="ja-JP" altLang="en-US" dirty="0"/>
              <a:t>メモリ </a:t>
            </a:r>
            <a:r>
              <a:rPr lang="en-US" altLang="ja-JP" dirty="0"/>
              <a:t>8198MB 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168894" y="2120472"/>
            <a:ext cx="6765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Zen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3366" y="3196202"/>
            <a:ext cx="5285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/>
          <a:p>
            <a:r>
              <a:rPr lang="ja-JP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紹介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3367" y="1043285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制作：</a:t>
            </a:r>
            <a:endParaRPr lang="ja-JP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3366" y="2120472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名前：</a:t>
            </a:r>
            <a:endParaRPr lang="en-US" altLang="ja-JP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46009" y="1043285"/>
            <a:ext cx="6765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尾島</a:t>
            </a:r>
            <a:r>
              <a:rPr lang="en-US" altLang="ja-JP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ja-JP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陽児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914075" y="1036935"/>
            <a:ext cx="295465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特別招待</a:t>
            </a:r>
            <a:endParaRPr lang="ja-JP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02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110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デザインの設定</vt:lpstr>
      <vt:lpstr>招待エントリー</vt:lpstr>
    </vt:vector>
  </TitlesOfParts>
  <Company>日経BP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CEDEC事務局</dc:creator>
  <cp:lastModifiedBy>kobayashi</cp:lastModifiedBy>
  <cp:revision>69</cp:revision>
  <dcterms:created xsi:type="dcterms:W3CDTF">2009-06-29T02:54:40Z</dcterms:created>
  <dcterms:modified xsi:type="dcterms:W3CDTF">2012-12-05T08:11:03Z</dcterms:modified>
</cp:coreProperties>
</file>